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3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309" r:id="rId11"/>
    <p:sldId id="276" r:id="rId12"/>
    <p:sldId id="279" r:id="rId13"/>
    <p:sldId id="258" r:id="rId14"/>
    <p:sldId id="281" r:id="rId15"/>
    <p:sldId id="259" r:id="rId16"/>
    <p:sldId id="261" r:id="rId17"/>
    <p:sldId id="270" r:id="rId18"/>
    <p:sldId id="260" r:id="rId19"/>
    <p:sldId id="262" r:id="rId20"/>
    <p:sldId id="271" r:id="rId21"/>
    <p:sldId id="266" r:id="rId22"/>
    <p:sldId id="272" r:id="rId23"/>
    <p:sldId id="267" r:id="rId24"/>
    <p:sldId id="268" r:id="rId25"/>
    <p:sldId id="269" r:id="rId26"/>
    <p:sldId id="273" r:id="rId27"/>
    <p:sldId id="263" r:id="rId28"/>
    <p:sldId id="275" r:id="rId29"/>
    <p:sldId id="274" r:id="rId30"/>
    <p:sldId id="265" r:id="rId31"/>
    <p:sldId id="278" r:id="rId32"/>
    <p:sldId id="282" r:id="rId33"/>
    <p:sldId id="283" r:id="rId34"/>
    <p:sldId id="285" r:id="rId35"/>
    <p:sldId id="284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7" r:id="rId45"/>
    <p:sldId id="298" r:id="rId46"/>
    <p:sldId id="295" r:id="rId47"/>
    <p:sldId id="299" r:id="rId48"/>
    <p:sldId id="304" r:id="rId49"/>
    <p:sldId id="310" r:id="rId50"/>
    <p:sldId id="311" r:id="rId51"/>
    <p:sldId id="31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23/10/2017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1.png"/><Relationship Id="rId2" Type="http://schemas.openxmlformats.org/officeDocument/2006/relationships/video" Target="../media/media2.mp4"/><Relationship Id="rId16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4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1.png"/><Relationship Id="rId3" Type="http://schemas.microsoft.com/office/2007/relationships/media" Target="../media/media4.mp4"/><Relationship Id="rId21" Type="http://schemas.openxmlformats.org/officeDocument/2006/relationships/image" Target="../media/image48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40.png"/><Relationship Id="rId2" Type="http://schemas.openxmlformats.org/officeDocument/2006/relationships/video" Target="../media/media2.mp4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1.4 </a:t>
            </a:r>
            <a:r>
              <a:rPr lang="es-ES" sz="4400" dirty="0" err="1" smtClean="0">
                <a:solidFill>
                  <a:schemeClr val="tx1"/>
                </a:solidFill>
              </a:rPr>
              <a:t>MongoDB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Ventajas</a:t>
            </a:r>
            <a:r>
              <a:rPr lang="es-ES" sz="2800" b="1" dirty="0" smtClean="0">
                <a:solidFill>
                  <a:schemeClr val="accent6"/>
                </a:solidFill>
              </a:rPr>
              <a:t>:</a:t>
            </a:r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378" y="1722746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Velocidad de consultas.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Código abierto.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Estructura flexible.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6379" y="3591685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Desventajas</a:t>
            </a:r>
            <a:r>
              <a:rPr lang="es-ES" sz="2800" b="1" dirty="0" smtClean="0">
                <a:solidFill>
                  <a:schemeClr val="accent6"/>
                </a:solidFill>
              </a:rPr>
              <a:t>:</a:t>
            </a:r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378" y="4109575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Poca eficiencia </a:t>
            </a:r>
            <a:r>
              <a:rPr lang="es-ES" sz="2400" dirty="0"/>
              <a:t>si contiene gran </a:t>
            </a:r>
            <a:r>
              <a:rPr lang="es-ES" sz="2400" dirty="0" smtClean="0"/>
              <a:t>número </a:t>
            </a:r>
            <a:r>
              <a:rPr lang="es-ES" sz="2400" dirty="0"/>
              <a:t>de </a:t>
            </a:r>
            <a:r>
              <a:rPr lang="es-ES" sz="2400" dirty="0" smtClean="0"/>
              <a:t>indexaciones.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</a:t>
            </a:r>
            <a:r>
              <a:rPr lang="es-ES" sz="2400" dirty="0" smtClean="0"/>
              <a:t>iene </a:t>
            </a:r>
            <a:r>
              <a:rPr lang="es-ES" sz="2400" dirty="0"/>
              <a:t>una baja velocidad en generar o modificar </a:t>
            </a:r>
            <a:r>
              <a:rPr lang="es-ES" sz="2400" dirty="0" smtClean="0"/>
              <a:t>información.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garantiza consistencia.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754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1965365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Desarrollo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324291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3.2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utilidad, aunque </a:t>
            </a:r>
            <a:r>
              <a:rPr lang="es-ES" sz="2000" dirty="0" smtClean="0"/>
              <a:t>aun así́ </a:t>
            </a:r>
            <a:r>
              <a:rPr lang="es-ES" sz="2000" dirty="0"/>
              <a:t>tampoco tiene mal </a:t>
            </a:r>
            <a:r>
              <a:rPr lang="es-ES" sz="2000" dirty="0" smtClean="0"/>
              <a:t>puntuación. Creo </a:t>
            </a:r>
            <a:r>
              <a:rPr lang="es-ES" sz="2000" dirty="0"/>
              <a:t>que al ser una </a:t>
            </a:r>
            <a:r>
              <a:rPr lang="es-ES" sz="2000" dirty="0" smtClean="0"/>
              <a:t>aplicación </a:t>
            </a:r>
            <a:r>
              <a:rPr lang="es-ES" sz="2000" dirty="0"/>
              <a:t>con una funcionalidad ya conocida por los usuarios, no llama </a:t>
            </a:r>
            <a:r>
              <a:rPr lang="es-ES" sz="2000" dirty="0" smtClean="0"/>
              <a:t>la atención </a:t>
            </a:r>
            <a:r>
              <a:rPr lang="es-ES" sz="2000" dirty="0"/>
              <a:t>especialmente por lo que ha podido repercutir en la nota sobre este punto.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4</a:t>
            </a:r>
            <a:r>
              <a:rPr lang="es-ES_tradnl" sz="6600" dirty="0" smtClean="0">
                <a:solidFill>
                  <a:schemeClr val="tx1"/>
                </a:solidFill>
              </a:rPr>
              <a:t>. </a:t>
            </a:r>
            <a:r>
              <a:rPr lang="es-ES_tradnl" sz="6600" dirty="0" smtClean="0">
                <a:solidFill>
                  <a:schemeClr val="tx1"/>
                </a:solidFill>
              </a:rPr>
              <a:t>Conclusiones</a:t>
            </a:r>
            <a:r>
              <a:rPr lang="es-ES_tradnl" sz="6600" dirty="0" smtClean="0">
                <a:solidFill>
                  <a:schemeClr val="tx1"/>
                </a:solidFill>
              </a:rPr>
              <a:t>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38" y="1864310"/>
            <a:ext cx="1677078" cy="4640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379" y="1864310"/>
            <a:ext cx="610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b="1" dirty="0"/>
              <a:t>: </a:t>
            </a:r>
            <a:r>
              <a:rPr lang="es-ES" sz="2400" dirty="0" smtClean="0"/>
              <a:t>los </a:t>
            </a:r>
            <a:r>
              <a:rPr lang="es-ES" sz="2400" dirty="0"/>
              <a:t>componentes de Ionic se adaptan al dispositivo estéticamente. </a:t>
            </a:r>
            <a:r>
              <a:rPr lang="es-ES" sz="2400" dirty="0" smtClean="0"/>
              <a:t>Manteniendo </a:t>
            </a:r>
            <a:r>
              <a:rPr lang="es-ES" sz="2400" dirty="0"/>
              <a:t>el mismo código, en un dispositivo iOS tiene diferente vista que en un dispositivo Android.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08408" y="898525"/>
            <a:ext cx="318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Estructura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Base de datos no relacional: </a:t>
            </a:r>
            <a:r>
              <a:rPr lang="es-ES" sz="2400" dirty="0"/>
              <a:t>los datos no son almacenados en tablas y no garantiza </a:t>
            </a:r>
            <a:r>
              <a:rPr lang="es-ES" sz="2400" dirty="0" smtClean="0"/>
              <a:t>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</a:t>
            </a:r>
            <a:r>
              <a:rPr lang="es-ES" sz="2400" dirty="0" smtClean="0"/>
              <a:t>s </a:t>
            </a:r>
            <a:r>
              <a:rPr lang="es-ES" sz="2400" dirty="0"/>
              <a:t>una base de datos orientada a documentos, es decir, los documentos son </a:t>
            </a:r>
            <a:r>
              <a:rPr lang="es-ES" sz="2400" dirty="0" smtClean="0"/>
              <a:t>almacenados en </a:t>
            </a:r>
            <a:r>
              <a:rPr lang="es-ES" sz="2400" dirty="0"/>
              <a:t>BSON, que es una </a:t>
            </a:r>
            <a:r>
              <a:rPr lang="es-ES" sz="2400" dirty="0" smtClean="0"/>
              <a:t>representación </a:t>
            </a:r>
            <a:r>
              <a:rPr lang="es-ES" sz="2400" dirty="0"/>
              <a:t>binaria de JSON</a:t>
            </a:r>
            <a:r>
              <a:rPr lang="es-ES" sz="2400" dirty="0" smtClean="0"/>
              <a:t>.</a:t>
            </a: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3293</TotalTime>
  <Words>1288</Words>
  <Application>Microsoft Office PowerPoint</Application>
  <PresentationFormat>Widescreen</PresentationFormat>
  <Paragraphs>256</Paragraphs>
  <Slides>51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1.4 MongoDB 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Desarrollo de la prueba </vt:lpstr>
      <vt:lpstr>3.2 Conclusiones de la prueba </vt:lpstr>
      <vt:lpstr>4. Conclusiones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21</cp:revision>
  <dcterms:created xsi:type="dcterms:W3CDTF">2017-10-04T10:09:46Z</dcterms:created>
  <dcterms:modified xsi:type="dcterms:W3CDTF">2017-10-23T16:39:55Z</dcterms:modified>
</cp:coreProperties>
</file>